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0688638" cy="15124113"/>
  <p:notesSz cx="6858000" cy="9144000"/>
  <p:defaultTextStyle>
    <a:defPPr>
      <a:defRPr lang="it-IT"/>
    </a:defPPr>
    <a:lvl1pPr marL="0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464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4927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391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9854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318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4782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245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99709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902" y="924"/>
      </p:cViewPr>
      <p:guideLst>
        <p:guide orient="horz" pos="4764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L_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01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95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737464" rtl="0" eaLnBrk="1" latinLnBrk="0" hangingPunct="1">
        <a:spcBef>
          <a:spcPct val="0"/>
        </a:spcBef>
        <a:buNone/>
        <a:defRPr sz="6500" b="1" kern="1200">
          <a:solidFill>
            <a:srgbClr val="007239"/>
          </a:solidFill>
          <a:latin typeface="Helvetica"/>
          <a:ea typeface="+mj-ea"/>
          <a:cs typeface="Helvetica"/>
        </a:defRPr>
      </a:lvl1pPr>
    </p:titleStyle>
    <p:bodyStyle>
      <a:lvl1pPr marL="553098" indent="-553098" algn="l" defTabSz="737464" rtl="0" eaLnBrk="1" latinLnBrk="0" hangingPunct="1">
        <a:spcBef>
          <a:spcPct val="20000"/>
        </a:spcBef>
        <a:buFont typeface="Arial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378" indent="-460915" algn="l" defTabSz="737464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659" indent="-368732" algn="l" defTabSz="737464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123" indent="-368732" algn="l" defTabSz="737464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586" indent="-368732" algn="l" defTabSz="737464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050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3513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0977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8441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464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4927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391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9854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318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4782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245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9709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st-settelaghi.it/open-day-sabato-9-marzo-2024" TargetMode="External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811264" y="2483120"/>
            <a:ext cx="3377137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0" baseline="30000" dirty="0">
                <a:solidFill>
                  <a:schemeClr val="bg1"/>
                </a:solidFill>
                <a:latin typeface="Bahnschrift SemiBold Condensed" panose="020B0502040204020203" pitchFamily="34" charset="0"/>
                <a:cs typeface="AlternateGotNo3D"/>
              </a:rPr>
              <a:t>SABATO</a:t>
            </a:r>
          </a:p>
        </p:txBody>
      </p:sp>
      <p:sp>
        <p:nvSpPr>
          <p:cNvPr id="6" name="Rettangolo 5"/>
          <p:cNvSpPr/>
          <p:nvPr/>
        </p:nvSpPr>
        <p:spPr>
          <a:xfrm>
            <a:off x="6111572" y="2483120"/>
            <a:ext cx="3237461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0" baseline="30000" dirty="0">
                <a:solidFill>
                  <a:schemeClr val="bg1"/>
                </a:solidFill>
                <a:latin typeface="Bahnschrift SemiBold Condensed" panose="020B0502040204020203" pitchFamily="34" charset="0"/>
                <a:cs typeface="AlternateGotNo3D"/>
              </a:rPr>
              <a:t>MARZO</a:t>
            </a:r>
          </a:p>
        </p:txBody>
      </p:sp>
      <p:sp>
        <p:nvSpPr>
          <p:cNvPr id="7" name="Rettangolo 6"/>
          <p:cNvSpPr/>
          <p:nvPr/>
        </p:nvSpPr>
        <p:spPr>
          <a:xfrm>
            <a:off x="4964543" y="2139166"/>
            <a:ext cx="15882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0" baseline="30000" dirty="0">
                <a:solidFill>
                  <a:schemeClr val="bg1"/>
                </a:solidFill>
                <a:latin typeface="Bahnschrift SemiBold SemiConden" panose="020B0502040204020203" pitchFamily="34" charset="0"/>
                <a:cs typeface="AlternateGotNo3D"/>
              </a:rPr>
              <a:t>9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7C78CAA-9A7C-A086-8EAD-FC23FAE48DF8}"/>
              </a:ext>
            </a:extLst>
          </p:cNvPr>
          <p:cNvSpPr/>
          <p:nvPr/>
        </p:nvSpPr>
        <p:spPr>
          <a:xfrm>
            <a:off x="-190501" y="13688725"/>
            <a:ext cx="7010401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3200" baseline="30000" dirty="0">
                <a:latin typeface="Arial Narrow"/>
                <a:cs typeface="Arial Narrow"/>
              </a:rPr>
              <a:t>Scopri dove. </a:t>
            </a:r>
          </a:p>
          <a:p>
            <a:pPr algn="r"/>
            <a:r>
              <a:rPr lang="it-IT" sz="3200" baseline="30000" dirty="0">
                <a:latin typeface="Arial Narrow"/>
                <a:cs typeface="Arial Narrow"/>
              </a:rPr>
              <a:t>Vai su  </a:t>
            </a:r>
            <a:r>
              <a:rPr lang="it-IT" sz="3200" baseline="30000" dirty="0">
                <a:latin typeface="Arial Narrow"/>
                <a:cs typeface="Arial Narrow"/>
                <a:hlinkClick r:id="rId3" tooltip="https://www.asst-settelaghi.it/open-day-sabato-9-marzo-2024"/>
              </a:rPr>
              <a:t>www.asst-settelaghi.it/open-day-sabato-9-marzo-2024</a:t>
            </a:r>
            <a:endParaRPr lang="it-IT" sz="3200" baseline="30000" dirty="0">
              <a:latin typeface="Arial Narrow"/>
              <a:cs typeface="Arial Narrow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D9B9AF4-CA1C-47F2-28E4-D913BE1818E1}"/>
              </a:ext>
            </a:extLst>
          </p:cNvPr>
          <p:cNvSpPr/>
          <p:nvPr/>
        </p:nvSpPr>
        <p:spPr>
          <a:xfrm>
            <a:off x="-152401" y="14352821"/>
            <a:ext cx="6972301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3200" baseline="30000" dirty="0">
                <a:latin typeface="Arial Narrow"/>
                <a:cs typeface="Arial Narrow"/>
              </a:rPr>
              <a:t>Per prenotare lo screening mammografico accedi a</a:t>
            </a:r>
          </a:p>
          <a:p>
            <a:pPr algn="r"/>
            <a:r>
              <a:rPr lang="it-IT" sz="3200" b="1" baseline="30000" dirty="0">
                <a:latin typeface="Arial Narrow"/>
                <a:cs typeface="Arial Narrow"/>
              </a:rPr>
              <a:t>prenotasalute.regione.lombardia.it</a:t>
            </a:r>
          </a:p>
        </p:txBody>
      </p:sp>
      <p:pic>
        <p:nvPicPr>
          <p:cNvPr id="9" name="Immagine 8" descr="qrcode_www.asst-settelaghi.i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83" y="12784842"/>
            <a:ext cx="1147029" cy="1147029"/>
          </a:xfrm>
          <a:prstGeom prst="rect">
            <a:avLst/>
          </a:prstGeom>
        </p:spPr>
      </p:pic>
      <p:sp>
        <p:nvSpPr>
          <p:cNvPr id="10" name="Freccia a destra 9"/>
          <p:cNvSpPr/>
          <p:nvPr/>
        </p:nvSpPr>
        <p:spPr>
          <a:xfrm rot="10800000">
            <a:off x="1563614" y="13191290"/>
            <a:ext cx="1192643" cy="44028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830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250</TotalTime>
  <Words>17</Words>
  <Application>Microsoft Office PowerPoint</Application>
  <PresentationFormat>Personalizzato</PresentationFormat>
  <Paragraphs>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Default Theme</vt:lpstr>
      <vt:lpstr>Presentazione standard di PowerPoint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Barbara Apple</dc:creator>
  <cp:lastModifiedBy>augusta.diani@libero.it</cp:lastModifiedBy>
  <cp:revision>20</cp:revision>
  <dcterms:created xsi:type="dcterms:W3CDTF">2024-02-21T15:19:26Z</dcterms:created>
  <dcterms:modified xsi:type="dcterms:W3CDTF">2024-03-01T07:50:19Z</dcterms:modified>
</cp:coreProperties>
</file>